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2" r:id="rId3"/>
    <p:sldId id="264" r:id="rId4"/>
    <p:sldId id="271" r:id="rId5"/>
    <p:sldId id="268" r:id="rId6"/>
    <p:sldId id="263" r:id="rId7"/>
    <p:sldId id="261" r:id="rId8"/>
    <p:sldId id="266" r:id="rId9"/>
    <p:sldId id="259" r:id="rId10"/>
    <p:sldId id="260" r:id="rId11"/>
    <p:sldId id="270" r:id="rId12"/>
    <p:sldId id="258" r:id="rId13"/>
    <p:sldId id="265" r:id="rId14"/>
    <p:sldId id="257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62"/>
  </p:normalViewPr>
  <p:slideViewPr>
    <p:cSldViewPr snapToGrid="0" snapToObjects="1">
      <p:cViewPr varScale="1">
        <p:scale>
          <a:sx n="137" d="100"/>
          <a:sy n="137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C926-B278-FC47-BFFA-B9E5A24D683A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8D35-E346-BC45-BA82-6CC279A318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5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à modifier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5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</a:t>
            </a:r>
            <a:r>
              <a:rPr lang="fr-FR" baseline="0" dirty="0" smtClean="0"/>
              <a:t> un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Algorithme de proposition des cours 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les</a:t>
            </a:r>
            <a:r>
              <a:rPr lang="fr-FR" baseline="0" dirty="0" smtClean="0"/>
              <a:t> cours sont suivi par blocs ( ex : par techno, comme html</a:t>
            </a:r>
            <a:r>
              <a:rPr lang="is-IS" baseline="0" dirty="0" smtClean="0"/>
              <a:t>… ou encore d’autres thematiques, comme la base de client-server, ... )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Cours en f</a:t>
            </a:r>
            <a:r>
              <a:rPr lang="is-IS" baseline="0" dirty="0" smtClean="0"/>
              <a:t>onction de ce qu’il connait déjà.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 proposition qui oeut toutefois laisser le choix à certains moment pour construire un arbre de compétence.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Interface de création : - le créateur du cours écrit dans un format bien défini  - tous les </a:t>
            </a:r>
            <a:r>
              <a:rPr lang="fr-FR" baseline="0" dirty="0" err="1" smtClean="0"/>
              <a:t>coachs</a:t>
            </a:r>
            <a:r>
              <a:rPr lang="fr-FR" baseline="0" dirty="0" smtClean="0"/>
              <a:t> peuvent modifier des </a:t>
            </a:r>
            <a:r>
              <a:rPr lang="fr-FR" baseline="0" dirty="0" smtClean="0"/>
              <a:t>cours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@TODO : changer la forme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14897-9795-E040-A335-52B4B510C3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4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3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6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9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7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5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1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6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5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3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7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5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CD363E-F8E7-E14A-9036-5D6CD007AFE2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02878" y="1837268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Objectif DTY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14231" y="4095121"/>
            <a:ext cx="6987645" cy="1388534"/>
          </a:xfrm>
        </p:spPr>
        <p:txBody>
          <a:bodyPr/>
          <a:lstStyle/>
          <a:p>
            <a:r>
              <a:rPr lang="fr-FR" i="1" dirty="0"/>
              <a:t>Phase de Design </a:t>
            </a:r>
            <a:r>
              <a:rPr lang="fr-FR" i="1" dirty="0" err="1"/>
              <a:t>Thinking</a:t>
            </a:r>
            <a:endParaRPr lang="fr-FR" i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0"/>
            <a:ext cx="3429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0075" y="139309"/>
            <a:ext cx="10018713" cy="1752599"/>
          </a:xfrm>
        </p:spPr>
        <p:txBody>
          <a:bodyPr/>
          <a:lstStyle/>
          <a:p>
            <a:r>
              <a:rPr lang="fr-FR" b="1" dirty="0" smtClean="0"/>
              <a:t>Exemple d’arbre de compétence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27" y="3514514"/>
            <a:ext cx="1260000" cy="12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77" y="3514514"/>
            <a:ext cx="1260000" cy="1260000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4" y="1891908"/>
            <a:ext cx="1260000" cy="1260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96" y="1891908"/>
            <a:ext cx="1260000" cy="126000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40" y="1891908"/>
            <a:ext cx="1260000" cy="1260000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60740" y="5100851"/>
            <a:ext cx="180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44" y="5100851"/>
            <a:ext cx="1268452" cy="1260000"/>
          </a:xfrm>
          <a:prstGeom prst="rect">
            <a:avLst/>
          </a:prstGeom>
        </p:spPr>
      </p:pic>
      <p:pic>
        <p:nvPicPr>
          <p:cNvPr id="14" name="Imag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52" y="5100851"/>
            <a:ext cx="1260000" cy="1260000"/>
          </a:xfrm>
          <a:prstGeom prst="rect">
            <a:avLst/>
          </a:prstGeom>
        </p:spPr>
      </p:pic>
      <p:sp>
        <p:nvSpPr>
          <p:cNvPr id="26" name="Flèche à angle droit 25"/>
          <p:cNvSpPr/>
          <p:nvPr/>
        </p:nvSpPr>
        <p:spPr>
          <a:xfrm rot="5400000">
            <a:off x="4283106" y="490285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sp>
        <p:nvSpPr>
          <p:cNvPr id="28" name="Flèche à angle droit 27"/>
          <p:cNvSpPr/>
          <p:nvPr/>
        </p:nvSpPr>
        <p:spPr>
          <a:xfrm rot="16200000" flipV="1">
            <a:off x="4287173" y="201921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/>
          <p:cNvSpPr/>
          <p:nvPr/>
        </p:nvSpPr>
        <p:spPr>
          <a:xfrm>
            <a:off x="2660569" y="3902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09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503" y="685800"/>
            <a:ext cx="10018713" cy="1752599"/>
          </a:xfrm>
        </p:spPr>
        <p:txBody>
          <a:bodyPr/>
          <a:lstStyle/>
          <a:p>
            <a:r>
              <a:rPr lang="fr-FR" b="1" dirty="0" smtClean="0"/>
              <a:t>Informer des mises à jour éventuelles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38093" y="2933075"/>
            <a:ext cx="10153907" cy="14253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Système de notification pour le coach lorsque qu’un module sur lequel porte le cours n’est plus à jour.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136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457" y="364525"/>
            <a:ext cx="9562629" cy="1291282"/>
          </a:xfrm>
        </p:spPr>
        <p:txBody>
          <a:bodyPr/>
          <a:lstStyle/>
          <a:p>
            <a:r>
              <a:rPr lang="fr-FR" b="1" dirty="0" smtClean="0"/>
              <a:t>Evaluation des élèves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019" y="1497598"/>
            <a:ext cx="10724165" cy="43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Niveau initial et progression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Moyenne générale et par bloc</a:t>
            </a:r>
          </a:p>
          <a:p>
            <a:endParaRPr lang="fr-FR" dirty="0" smtClean="0"/>
          </a:p>
          <a:p>
            <a:r>
              <a:rPr lang="fr-FR" dirty="0" smtClean="0"/>
              <a:t>Système le plus précis possible :</a:t>
            </a:r>
          </a:p>
          <a:p>
            <a:pPr lvl="2">
              <a:buFont typeface="Wingdings" charset="2"/>
              <a:buChar char="Ø"/>
            </a:pPr>
            <a:r>
              <a:rPr lang="fr-FR" dirty="0" smtClean="0"/>
              <a:t> Une évaluation par leçon + une évaluation de fin de bloc</a:t>
            </a:r>
          </a:p>
          <a:p>
            <a:pPr lvl="2">
              <a:buFont typeface="Wingdings" charset="2"/>
              <a:buChar char="Ø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5" y="2674775"/>
            <a:ext cx="1737360" cy="17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3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Donner envie de revenir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Assiduité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Notification de la leçon du jour par mail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Badges de réussite et d’assiduité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1" y="4946073"/>
            <a:ext cx="6712620" cy="10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8" y="111210"/>
            <a:ext cx="10018713" cy="1752599"/>
          </a:xfrm>
        </p:spPr>
        <p:txBody>
          <a:bodyPr/>
          <a:lstStyle/>
          <a:p>
            <a:r>
              <a:rPr lang="fr-FR" b="1" dirty="0" smtClean="0"/>
              <a:t>Fonctionnalités</a:t>
            </a:r>
            <a:r>
              <a:rPr lang="fr-FR" dirty="0" smtClean="0"/>
              <a:t> </a:t>
            </a:r>
            <a:r>
              <a:rPr lang="fr-FR" b="1" dirty="0" smtClean="0"/>
              <a:t>additionnelles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8" y="1863809"/>
            <a:ext cx="10304038" cy="4240429"/>
          </a:xfrm>
        </p:spPr>
        <p:txBody>
          <a:bodyPr vert="horz"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Création d’une rubrique CV/Stages/</a:t>
            </a:r>
            <a:r>
              <a:rPr lang="fr-FR" dirty="0" err="1" smtClean="0"/>
              <a:t>Linkedin</a:t>
            </a:r>
            <a:r>
              <a:rPr lang="fr-FR" dirty="0" smtClean="0"/>
              <a:t> pour Armelle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Interface centralisée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Notifications</a:t>
            </a:r>
            <a:endParaRPr lang="fr-FR" dirty="0"/>
          </a:p>
          <a:p>
            <a:pPr marL="914400" lvl="2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Création d’un onglet supplémentaire : « TP » pour les étudiants</a:t>
            </a:r>
            <a:endParaRPr lang="fr-FR" dirty="0"/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TP pratiques facultatifs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04" y="3186290"/>
            <a:ext cx="3373471" cy="8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998" y="3844636"/>
            <a:ext cx="10018713" cy="1752599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Merci pour votre attention !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8" y="590432"/>
            <a:ext cx="5654572" cy="29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Situation actuelle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Elève :</a:t>
            </a:r>
          </a:p>
          <a:p>
            <a:pPr lvl="1"/>
            <a:r>
              <a:rPr lang="fr-FR" dirty="0"/>
              <a:t>Difficulté à discuter avec les coaches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Très grande diversité des </a:t>
            </a:r>
            <a:r>
              <a:rPr lang="fr-FR" dirty="0" smtClean="0"/>
              <a:t>technologies</a:t>
            </a:r>
            <a:endParaRPr lang="fr-FR" dirty="0"/>
          </a:p>
          <a:p>
            <a:r>
              <a:rPr lang="fr-FR" dirty="0"/>
              <a:t>Coach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/>
              <a:t>Temps passé à s’occuper des </a:t>
            </a:r>
            <a:r>
              <a:rPr lang="fr-FR" dirty="0" smtClean="0"/>
              <a:t>étudiants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79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Elève :</a:t>
            </a:r>
          </a:p>
          <a:p>
            <a:pPr lvl="1"/>
            <a:r>
              <a:rPr lang="fr-FR" dirty="0" smtClean="0"/>
              <a:t>Arriver à la DTY avec une connaissance des technologies de base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r>
              <a:rPr lang="fr-FR" dirty="0" smtClean="0"/>
              <a:t>Coach :</a:t>
            </a:r>
          </a:p>
          <a:p>
            <a:pPr lvl="1"/>
            <a:r>
              <a:rPr lang="fr-FR" dirty="0" smtClean="0"/>
              <a:t>Suivre la progression des élèves de la DTY</a:t>
            </a:r>
          </a:p>
          <a:p>
            <a:pPr lvl="1"/>
            <a:r>
              <a:rPr lang="fr-FR" dirty="0" smtClean="0"/>
              <a:t>Passer moins de temps à la montée en compétences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02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39436"/>
            <a:ext cx="10018713" cy="1752599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788752" y="2092035"/>
            <a:ext cx="11208774" cy="41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 Application Web responsive</a:t>
            </a:r>
          </a:p>
          <a:p>
            <a:pPr marL="0" indent="0">
              <a:buNone/>
            </a:pPr>
            <a:r>
              <a:rPr lang="fr-FR" dirty="0" smtClean="0"/>
              <a:t>  		Une expérience utilisateur simple sur tous supports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smtClean="0"/>
              <a:t>Pratique et découvrir l’informatique tous les jours 	</a:t>
            </a:r>
          </a:p>
          <a:p>
            <a:pPr marL="0" indent="0">
              <a:buNone/>
            </a:pPr>
            <a:r>
              <a:rPr lang="fr-FR" dirty="0" smtClean="0"/>
              <a:t>		Un à trois cours de 10 minutes par jour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72" y="2864982"/>
            <a:ext cx="1014963" cy="1530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03" y="4898076"/>
            <a:ext cx="1643903" cy="11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863831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Coach</a:t>
            </a:r>
            <a:endParaRPr lang="fr-FR" sz="2800" b="1" dirty="0"/>
          </a:p>
        </p:txBody>
      </p:sp>
      <p:sp>
        <p:nvSpPr>
          <p:cNvPr id="7" name="Double flèche horizontale 6"/>
          <p:cNvSpPr/>
          <p:nvPr/>
        </p:nvSpPr>
        <p:spPr>
          <a:xfrm>
            <a:off x="5613530" y="3965927"/>
            <a:ext cx="1414249" cy="509665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37797" y="2950826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Interface de création et de gestion des cours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37797" y="4644318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des résultats des élèves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8035915" y="2735381"/>
            <a:ext cx="428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Proposition du cours chaque jour, en fonction des compétences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035915" y="4644317"/>
            <a:ext cx="368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 ses propres résultats, </a:t>
            </a:r>
            <a:r>
              <a:rPr lang="fr-FR" sz="2800" dirty="0" err="1" smtClean="0"/>
              <a:t>gamification</a:t>
            </a:r>
            <a:endParaRPr lang="fr-FR" sz="2800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245881" y="152399"/>
            <a:ext cx="8149548" cy="1004454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5915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élève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9225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Schéma de principe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1" y="2667000"/>
            <a:ext cx="9467995" cy="3124200"/>
          </a:xfrm>
        </p:spPr>
      </p:pic>
    </p:spTree>
    <p:extLst>
      <p:ext uri="{BB962C8B-B14F-4D97-AF65-F5344CB8AC3E}">
        <p14:creationId xmlns:p14="http://schemas.microsoft.com/office/powerpoint/2010/main" val="162850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33552"/>
            <a:ext cx="10018713" cy="1752599"/>
          </a:xfrm>
        </p:spPr>
        <p:txBody>
          <a:bodyPr/>
          <a:lstStyle/>
          <a:p>
            <a:r>
              <a:rPr lang="fr-FR" b="1" dirty="0" smtClean="0"/>
              <a:t>Différentes problématiques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965" y="2443656"/>
            <a:ext cx="10018713" cy="35630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fr-FR" dirty="0" smtClean="0"/>
              <a:t>Connaître le niveau initial de l’élève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Choix des leçons et des blocs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MAJ des leçons 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Système d’évaluation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Donner envie à l’utilisateur de revenir</a:t>
            </a:r>
          </a:p>
          <a:p>
            <a:pPr>
              <a:lnSpc>
                <a:spcPct val="17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9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5501" y="297366"/>
            <a:ext cx="10018713" cy="1752599"/>
          </a:xfrm>
        </p:spPr>
        <p:txBody>
          <a:bodyPr/>
          <a:lstStyle/>
          <a:p>
            <a:r>
              <a:rPr lang="fr-FR" b="1" dirty="0" smtClean="0"/>
              <a:t>Questionnaire du début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0316" y="160504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Première connexion </a:t>
            </a:r>
            <a:r>
              <a:rPr lang="fr-FR" dirty="0"/>
              <a:t>	</a:t>
            </a:r>
            <a:r>
              <a:rPr lang="fr-FR" dirty="0" smtClean="0"/>
              <a:t>	  </a:t>
            </a:r>
            <a:r>
              <a:rPr lang="fr-FR" dirty="0" smtClean="0"/>
              <a:t>questionnaire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Questionnaire rempli par la génération </a:t>
            </a:r>
            <a:r>
              <a:rPr lang="fr-FR" dirty="0" err="1" smtClean="0"/>
              <a:t>Fall</a:t>
            </a:r>
            <a:r>
              <a:rPr lang="fr-FR" dirty="0" smtClean="0"/>
              <a:t> 2016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Influence le choix des cours par l’algorithme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4826923" y="2406443"/>
            <a:ext cx="651164" cy="276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3" y="4431607"/>
            <a:ext cx="5575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620" y="311728"/>
            <a:ext cx="10018713" cy="1752599"/>
          </a:xfrm>
        </p:spPr>
        <p:txBody>
          <a:bodyPr/>
          <a:lstStyle/>
          <a:p>
            <a:r>
              <a:rPr lang="fr-FR" b="1" dirty="0" smtClean="0"/>
              <a:t>Choix des leçons et des blocs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9620" y="2254825"/>
            <a:ext cx="10018713" cy="3124201"/>
          </a:xfrm>
        </p:spPr>
        <p:txBody>
          <a:bodyPr/>
          <a:lstStyle/>
          <a:p>
            <a:r>
              <a:rPr lang="fr-FR" dirty="0" smtClean="0"/>
              <a:t>Dans un bloc             prochaine leçon imposée par l’algorithme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Bloc terminé             choix entres plusieurs blocs qui déterminent des arbres 						       de compétences </a:t>
            </a:r>
          </a:p>
          <a:p>
            <a:endParaRPr lang="fr-FR" dirty="0"/>
          </a:p>
        </p:txBody>
      </p:sp>
      <p:sp>
        <p:nvSpPr>
          <p:cNvPr id="6" name="Flèche vers la droite 5"/>
          <p:cNvSpPr/>
          <p:nvPr/>
        </p:nvSpPr>
        <p:spPr>
          <a:xfrm>
            <a:off x="3449781" y="2464653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3449781" y="3997035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270</TotalTime>
  <Words>370</Words>
  <Application>Microsoft Macintosh PowerPoint</Application>
  <PresentationFormat>Grand écran</PresentationFormat>
  <Paragraphs>86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Wingdings</vt:lpstr>
      <vt:lpstr>Arial</vt:lpstr>
      <vt:lpstr>Parallaxe</vt:lpstr>
      <vt:lpstr>Objectif DTY  </vt:lpstr>
      <vt:lpstr>Situation actuelle</vt:lpstr>
      <vt:lpstr>Besoins</vt:lpstr>
      <vt:lpstr>Objectif DTY : concept</vt:lpstr>
      <vt:lpstr>Objectif DTY : concept</vt:lpstr>
      <vt:lpstr>Schéma de principe</vt:lpstr>
      <vt:lpstr>Différentes problématiques</vt:lpstr>
      <vt:lpstr>Questionnaire du début</vt:lpstr>
      <vt:lpstr>Choix des leçons et des blocs</vt:lpstr>
      <vt:lpstr>Exemple d’arbre de compétence</vt:lpstr>
      <vt:lpstr>Informer des mises à jour éventuelles</vt:lpstr>
      <vt:lpstr>Evaluation des élèves</vt:lpstr>
      <vt:lpstr>Donner envie de revenir</vt:lpstr>
      <vt:lpstr>Fonctionnalités additionnelles</vt:lpstr>
      <vt:lpstr>Merci pour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Objectif DTY  </dc:title>
  <dc:creator>Utilisateur de Microsoft Office</dc:creator>
  <cp:lastModifiedBy>Utilisateur de Microsoft Office</cp:lastModifiedBy>
  <cp:revision>24</cp:revision>
  <dcterms:created xsi:type="dcterms:W3CDTF">2016-07-12T14:28:24Z</dcterms:created>
  <dcterms:modified xsi:type="dcterms:W3CDTF">2016-07-13T11:27:08Z</dcterms:modified>
</cp:coreProperties>
</file>